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3"/>
    <p:sldId id="267" r:id="rId4"/>
    <p:sldId id="260" r:id="rId5"/>
    <p:sldId id="268" r:id="rId6"/>
    <p:sldId id="269" r:id="rId7"/>
    <p:sldId id="270" r:id="rId8"/>
    <p:sldId id="271" r:id="rId9"/>
  </p:sldIdLst>
  <p:sldSz cx="14433550" cy="812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591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92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593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585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86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8881" y="1143000"/>
            <a:ext cx="548023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587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58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/>
          <p:cNvPicPr>
            <a:picLocks noChangeAspect="1"/>
          </p:cNvPicPr>
          <p:nvPr/>
        </p:nvPicPr>
        <p:blipFill>
          <a:blip r:embed="rId1"/>
          <a:srcRect t="1010" r="-2391" b="31755"/>
          <a:stretch>
            <a:fillRect/>
          </a:stretch>
        </p:blipFill>
        <p:spPr>
          <a:xfrm rot="21600000">
            <a:off x="0" y="635"/>
            <a:ext cx="14767560" cy="8127365"/>
          </a:xfrm>
          <a:prstGeom prst="rect">
            <a:avLst/>
          </a:prstGeom>
        </p:spPr>
      </p:pic>
      <p:pic>
        <p:nvPicPr>
          <p:cNvPr id="2097153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42744" y="182849"/>
            <a:ext cx="914365" cy="908060"/>
          </a:xfrm>
          <a:prstGeom prst="rect">
            <a:avLst/>
          </a:prstGeom>
        </p:spPr>
      </p:pic>
      <p:pic>
        <p:nvPicPr>
          <p:cNvPr id="2097154" name="图片 2" descr="团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" y="182880"/>
            <a:ext cx="841375" cy="862330"/>
          </a:xfrm>
          <a:prstGeom prst="rect">
            <a:avLst/>
          </a:prstGeom>
        </p:spPr>
      </p:pic>
      <p:sp>
        <p:nvSpPr>
          <p:cNvPr id="1048576" name="文本框 4"/>
          <p:cNvSpPr txBox="1"/>
          <p:nvPr/>
        </p:nvSpPr>
        <p:spPr>
          <a:xfrm>
            <a:off x="2029460" y="1226820"/>
            <a:ext cx="1070737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大连海洋大学</a:t>
            </a:r>
            <a:r>
              <a:rPr lang="en-US" altLang="zh-CN" sz="4000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2025-2026</a:t>
            </a:r>
            <a:r>
              <a:rPr lang="zh-CN" altLang="en-US" sz="4000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年度星级社团评比</a:t>
            </a:r>
            <a:endParaRPr lang="zh-CN" altLang="en-US" sz="54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1048577" name="文本框 6"/>
          <p:cNvSpPr txBox="1"/>
          <p:nvPr/>
        </p:nvSpPr>
        <p:spPr>
          <a:xfrm>
            <a:off x="3699510" y="5029200"/>
            <a:ext cx="7216775" cy="70040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altLang="zh-CN" sz="36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2026</a:t>
            </a:r>
            <a:r>
              <a:rPr lang="zh-CN" altLang="en-US" sz="36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年</a:t>
            </a:r>
            <a:r>
              <a:rPr lang="en-US" altLang="zh-CN" sz="36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*</a:t>
            </a:r>
            <a:r>
              <a:rPr lang="zh-CN" altLang="en-US" sz="36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月</a:t>
            </a:r>
            <a:r>
              <a:rPr lang="en-US" altLang="zh-CN" sz="36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*</a:t>
            </a:r>
            <a:r>
              <a:rPr lang="zh-CN" altLang="en-US" sz="36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日</a:t>
            </a:r>
            <a:endParaRPr lang="zh-CN" altLang="en-US" sz="3600" b="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ctr"/>
            <a:endParaRPr lang="zh-CN" altLang="en-US" sz="3600" b="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/>
            <a:endParaRPr lang="zh-CN" altLang="en-US" sz="3600" b="0" spc="237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pic>
        <p:nvPicPr>
          <p:cNvPr id="2097155" name="图片 8" descr="楼和大桥"/>
          <p:cNvPicPr>
            <a:picLocks noChangeAspect="1"/>
          </p:cNvPicPr>
          <p:nvPr/>
        </p:nvPicPr>
        <p:blipFill>
          <a:blip r:embed="rId4">
            <a:alphaModFix amt="57000"/>
          </a:blip>
          <a:stretch>
            <a:fillRect/>
          </a:stretch>
        </p:blipFill>
        <p:spPr>
          <a:xfrm>
            <a:off x="0" y="5728970"/>
            <a:ext cx="14433550" cy="23990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815205" y="4432935"/>
            <a:ext cx="5516880" cy="596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参与评比社团：</a:t>
            </a:r>
            <a:r>
              <a:rPr lang="en-US" altLang="zh-CN" sz="32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XXX</a:t>
            </a:r>
            <a:r>
              <a:rPr lang="zh-CN" altLang="en-US" sz="32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社团</a:t>
            </a:r>
            <a:endParaRPr lang="zh-CN" altLang="en-US" sz="32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"/>
          <p:cNvPicPr>
            <a:picLocks noChangeAspect="1"/>
          </p:cNvPicPr>
          <p:nvPr/>
        </p:nvPicPr>
        <p:blipFill>
          <a:blip r:embed="rId1"/>
          <a:srcRect t="1010" r="-2391" b="31755"/>
          <a:stretch>
            <a:fillRect/>
          </a:stretch>
        </p:blipFill>
        <p:spPr>
          <a:xfrm rot="21600000">
            <a:off x="0" y="0"/>
            <a:ext cx="14767560" cy="8127365"/>
          </a:xfrm>
          <a:prstGeom prst="rect">
            <a:avLst/>
          </a:prstGeom>
        </p:spPr>
      </p:pic>
      <p:pic>
        <p:nvPicPr>
          <p:cNvPr id="209716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42744" y="182849"/>
            <a:ext cx="914365" cy="908060"/>
          </a:xfrm>
          <a:prstGeom prst="rect">
            <a:avLst/>
          </a:prstGeom>
        </p:spPr>
      </p:pic>
      <p:pic>
        <p:nvPicPr>
          <p:cNvPr id="2097162" name="图片 2" descr="团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" y="182880"/>
            <a:ext cx="841375" cy="862330"/>
          </a:xfrm>
          <a:prstGeom prst="rect">
            <a:avLst/>
          </a:prstGeom>
        </p:spPr>
      </p:pic>
      <p:pic>
        <p:nvPicPr>
          <p:cNvPr id="2097163" name="图片 8" descr="楼和大桥"/>
          <p:cNvPicPr>
            <a:picLocks noChangeAspect="1"/>
          </p:cNvPicPr>
          <p:nvPr/>
        </p:nvPicPr>
        <p:blipFill>
          <a:blip r:embed="rId4">
            <a:alphaModFix amt="57000"/>
          </a:blip>
          <a:stretch>
            <a:fillRect/>
          </a:stretch>
        </p:blipFill>
        <p:spPr>
          <a:xfrm>
            <a:off x="0" y="5728970"/>
            <a:ext cx="14433550" cy="2399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49243" y="3510986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一、组织建设</a:t>
            </a:r>
            <a:endParaRPr lang="zh-CN" altLang="en-US" sz="44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"/>
          <p:cNvPicPr>
            <a:picLocks noChangeAspect="1"/>
          </p:cNvPicPr>
          <p:nvPr/>
        </p:nvPicPr>
        <p:blipFill>
          <a:blip r:embed="rId1"/>
          <a:srcRect t="1010" r="-2391" b="31755"/>
          <a:stretch>
            <a:fillRect/>
          </a:stretch>
        </p:blipFill>
        <p:spPr>
          <a:xfrm rot="21600000">
            <a:off x="0" y="0"/>
            <a:ext cx="14767560" cy="8127365"/>
          </a:xfrm>
          <a:prstGeom prst="rect">
            <a:avLst/>
          </a:prstGeom>
        </p:spPr>
      </p:pic>
      <p:pic>
        <p:nvPicPr>
          <p:cNvPr id="209716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42744" y="182849"/>
            <a:ext cx="914365" cy="908060"/>
          </a:xfrm>
          <a:prstGeom prst="rect">
            <a:avLst/>
          </a:prstGeom>
        </p:spPr>
      </p:pic>
      <p:pic>
        <p:nvPicPr>
          <p:cNvPr id="2097162" name="图片 2" descr="团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" y="182880"/>
            <a:ext cx="841375" cy="862330"/>
          </a:xfrm>
          <a:prstGeom prst="rect">
            <a:avLst/>
          </a:prstGeom>
        </p:spPr>
      </p:pic>
      <p:pic>
        <p:nvPicPr>
          <p:cNvPr id="2097163" name="图片 8" descr="楼和大桥"/>
          <p:cNvPicPr>
            <a:picLocks noChangeAspect="1"/>
          </p:cNvPicPr>
          <p:nvPr/>
        </p:nvPicPr>
        <p:blipFill>
          <a:blip r:embed="rId4">
            <a:alphaModFix amt="57000"/>
          </a:blip>
          <a:stretch>
            <a:fillRect/>
          </a:stretch>
        </p:blipFill>
        <p:spPr>
          <a:xfrm>
            <a:off x="0" y="5728970"/>
            <a:ext cx="14433550" cy="2399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49243" y="3510986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二、活动开展</a:t>
            </a:r>
            <a:endParaRPr lang="zh-CN" altLang="en-US" sz="44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"/>
          <p:cNvPicPr>
            <a:picLocks noChangeAspect="1"/>
          </p:cNvPicPr>
          <p:nvPr/>
        </p:nvPicPr>
        <p:blipFill>
          <a:blip r:embed="rId1"/>
          <a:srcRect t="1010" r="-2391" b="31755"/>
          <a:stretch>
            <a:fillRect/>
          </a:stretch>
        </p:blipFill>
        <p:spPr>
          <a:xfrm rot="21600000">
            <a:off x="0" y="0"/>
            <a:ext cx="14767560" cy="8127365"/>
          </a:xfrm>
          <a:prstGeom prst="rect">
            <a:avLst/>
          </a:prstGeom>
        </p:spPr>
      </p:pic>
      <p:pic>
        <p:nvPicPr>
          <p:cNvPr id="209716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42744" y="182849"/>
            <a:ext cx="914365" cy="908060"/>
          </a:xfrm>
          <a:prstGeom prst="rect">
            <a:avLst/>
          </a:prstGeom>
        </p:spPr>
      </p:pic>
      <p:pic>
        <p:nvPicPr>
          <p:cNvPr id="2097162" name="图片 2" descr="团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" y="182880"/>
            <a:ext cx="841375" cy="862330"/>
          </a:xfrm>
          <a:prstGeom prst="rect">
            <a:avLst/>
          </a:prstGeom>
        </p:spPr>
      </p:pic>
      <p:pic>
        <p:nvPicPr>
          <p:cNvPr id="2097163" name="图片 8" descr="楼和大桥"/>
          <p:cNvPicPr>
            <a:picLocks noChangeAspect="1"/>
          </p:cNvPicPr>
          <p:nvPr/>
        </p:nvPicPr>
        <p:blipFill>
          <a:blip r:embed="rId4">
            <a:alphaModFix amt="57000"/>
          </a:blip>
          <a:stretch>
            <a:fillRect/>
          </a:stretch>
        </p:blipFill>
        <p:spPr>
          <a:xfrm>
            <a:off x="0" y="5728970"/>
            <a:ext cx="14433550" cy="2399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49243" y="3510986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三、宣传联络</a:t>
            </a:r>
            <a:endParaRPr lang="zh-CN" altLang="en-US" sz="44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"/>
          <p:cNvPicPr>
            <a:picLocks noChangeAspect="1"/>
          </p:cNvPicPr>
          <p:nvPr/>
        </p:nvPicPr>
        <p:blipFill>
          <a:blip r:embed="rId1"/>
          <a:srcRect t="1010" r="-2391" b="31755"/>
          <a:stretch>
            <a:fillRect/>
          </a:stretch>
        </p:blipFill>
        <p:spPr>
          <a:xfrm rot="21600000">
            <a:off x="0" y="0"/>
            <a:ext cx="14767560" cy="8127365"/>
          </a:xfrm>
          <a:prstGeom prst="rect">
            <a:avLst/>
          </a:prstGeom>
        </p:spPr>
      </p:pic>
      <p:pic>
        <p:nvPicPr>
          <p:cNvPr id="209716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42744" y="182849"/>
            <a:ext cx="914365" cy="908060"/>
          </a:xfrm>
          <a:prstGeom prst="rect">
            <a:avLst/>
          </a:prstGeom>
        </p:spPr>
      </p:pic>
      <p:pic>
        <p:nvPicPr>
          <p:cNvPr id="2097162" name="图片 2" descr="团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" y="182880"/>
            <a:ext cx="841375" cy="862330"/>
          </a:xfrm>
          <a:prstGeom prst="rect">
            <a:avLst/>
          </a:prstGeom>
        </p:spPr>
      </p:pic>
      <p:pic>
        <p:nvPicPr>
          <p:cNvPr id="2097163" name="图片 8" descr="楼和大桥"/>
          <p:cNvPicPr>
            <a:picLocks noChangeAspect="1"/>
          </p:cNvPicPr>
          <p:nvPr/>
        </p:nvPicPr>
        <p:blipFill>
          <a:blip r:embed="rId4">
            <a:alphaModFix amt="57000"/>
          </a:blip>
          <a:stretch>
            <a:fillRect/>
          </a:stretch>
        </p:blipFill>
        <p:spPr>
          <a:xfrm>
            <a:off x="0" y="5728970"/>
            <a:ext cx="14433550" cy="2399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49243" y="3510986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四、财务管理</a:t>
            </a:r>
            <a:endParaRPr lang="zh-CN" altLang="en-US" sz="44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"/>
          <p:cNvPicPr>
            <a:picLocks noChangeAspect="1"/>
          </p:cNvPicPr>
          <p:nvPr/>
        </p:nvPicPr>
        <p:blipFill>
          <a:blip r:embed="rId1"/>
          <a:srcRect t="1010" r="-2391" b="31755"/>
          <a:stretch>
            <a:fillRect/>
          </a:stretch>
        </p:blipFill>
        <p:spPr>
          <a:xfrm rot="21600000">
            <a:off x="0" y="0"/>
            <a:ext cx="14767560" cy="8127365"/>
          </a:xfrm>
          <a:prstGeom prst="rect">
            <a:avLst/>
          </a:prstGeom>
        </p:spPr>
      </p:pic>
      <p:pic>
        <p:nvPicPr>
          <p:cNvPr id="209716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42744" y="182849"/>
            <a:ext cx="914365" cy="908060"/>
          </a:xfrm>
          <a:prstGeom prst="rect">
            <a:avLst/>
          </a:prstGeom>
        </p:spPr>
      </p:pic>
      <p:pic>
        <p:nvPicPr>
          <p:cNvPr id="2097162" name="图片 2" descr="团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" y="182880"/>
            <a:ext cx="841375" cy="862330"/>
          </a:xfrm>
          <a:prstGeom prst="rect">
            <a:avLst/>
          </a:prstGeom>
        </p:spPr>
      </p:pic>
      <p:pic>
        <p:nvPicPr>
          <p:cNvPr id="2097163" name="图片 8" descr="楼和大桥"/>
          <p:cNvPicPr>
            <a:picLocks noChangeAspect="1"/>
          </p:cNvPicPr>
          <p:nvPr/>
        </p:nvPicPr>
        <p:blipFill>
          <a:blip r:embed="rId4">
            <a:alphaModFix amt="57000"/>
          </a:blip>
          <a:stretch>
            <a:fillRect/>
          </a:stretch>
        </p:blipFill>
        <p:spPr>
          <a:xfrm>
            <a:off x="0" y="5728970"/>
            <a:ext cx="14433550" cy="2399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49243" y="3510986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五、年度总结</a:t>
            </a:r>
            <a:endParaRPr lang="zh-CN" altLang="en-US" sz="44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"/>
          <p:cNvPicPr>
            <a:picLocks noChangeAspect="1"/>
          </p:cNvPicPr>
          <p:nvPr/>
        </p:nvPicPr>
        <p:blipFill>
          <a:blip r:embed="rId1"/>
          <a:srcRect t="1010" r="-2391" b="31755"/>
          <a:stretch>
            <a:fillRect/>
          </a:stretch>
        </p:blipFill>
        <p:spPr>
          <a:xfrm rot="21600000">
            <a:off x="0" y="0"/>
            <a:ext cx="14767560" cy="8127365"/>
          </a:xfrm>
          <a:prstGeom prst="rect">
            <a:avLst/>
          </a:prstGeom>
        </p:spPr>
      </p:pic>
      <p:pic>
        <p:nvPicPr>
          <p:cNvPr id="209716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42744" y="182849"/>
            <a:ext cx="914365" cy="908060"/>
          </a:xfrm>
          <a:prstGeom prst="rect">
            <a:avLst/>
          </a:prstGeom>
        </p:spPr>
      </p:pic>
      <p:pic>
        <p:nvPicPr>
          <p:cNvPr id="2097162" name="图片 2" descr="团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" y="182880"/>
            <a:ext cx="841375" cy="862330"/>
          </a:xfrm>
          <a:prstGeom prst="rect">
            <a:avLst/>
          </a:prstGeom>
        </p:spPr>
      </p:pic>
      <p:pic>
        <p:nvPicPr>
          <p:cNvPr id="2097163" name="图片 8" descr="楼和大桥"/>
          <p:cNvPicPr>
            <a:picLocks noChangeAspect="1"/>
          </p:cNvPicPr>
          <p:nvPr/>
        </p:nvPicPr>
        <p:blipFill>
          <a:blip r:embed="rId4">
            <a:alphaModFix amt="57000"/>
          </a:blip>
          <a:stretch>
            <a:fillRect/>
          </a:stretch>
        </p:blipFill>
        <p:spPr>
          <a:xfrm>
            <a:off x="0" y="5728970"/>
            <a:ext cx="14433550" cy="2399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49243" y="3510986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六、荣誉成果</a:t>
            </a:r>
            <a:endParaRPr lang="zh-CN" altLang="en-US" sz="44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WPS 演示</Application>
  <PresentationFormat>自定义</PresentationFormat>
  <Paragraphs>21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宋体</vt:lpstr>
      <vt:lpstr>Wingdings</vt:lpstr>
      <vt:lpstr>方正小标宋简体</vt:lpstr>
      <vt:lpstr>华文新魏</vt:lpstr>
      <vt:lpstr>微软雅黑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ELP-AN00</dc:creator>
  <cp:lastModifiedBy>微信用户</cp:lastModifiedBy>
  <cp:revision>10</cp:revision>
  <dcterms:created xsi:type="dcterms:W3CDTF">2026-03-11T08:51:00Z</dcterms:created>
  <dcterms:modified xsi:type="dcterms:W3CDTF">2026-08-14T08:52:56Z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wqlLaW5nc29mdCBQREYgdG8gV1BTIDExMEI</vt:lpwstr>
  </property>
  <property fmtid="{D5CDD505-2E9C-101B-9397-08002B2CF9AE}" pid="3" name="Created">
    <vt:filetime>2025-10-21T03:15:30Z</vt:filetime>
  </property>
  <property fmtid="{D5CDD505-2E9C-101B-9397-08002B2CF9AE}" pid="4" name="UsrData">
    <vt:lpwstr>68f376d0c306eb001f6a720ewl</vt:lpwstr>
  </property>
  <property fmtid="{D5CDD505-2E9C-101B-9397-08002B2CF9AE}" pid="5" name="ICV">
    <vt:lpwstr>FB7246FE52744F199492C50ED814E7BF_13</vt:lpwstr>
  </property>
  <property fmtid="{D5CDD505-2E9C-101B-9397-08002B2CF9AE}" pid="6" name="KSOProductBuildVer">
    <vt:lpwstr>2052-12.1.0.28043</vt:lpwstr>
  </property>
</Properties>
</file>